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56" r:id="rId4"/>
    <p:sldId id="257" r:id="rId5"/>
    <p:sldId id="258" r:id="rId6"/>
    <p:sldId id="264" r:id="rId7"/>
    <p:sldId id="259" r:id="rId8"/>
    <p:sldId id="262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53" d="100"/>
          <a:sy n="53" d="100"/>
        </p:scale>
        <p:origin x="-1866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D509-E586-4995-BD55-675A8F2F8C82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6036-6FA2-4D71-AAF9-F61C9799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75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D509-E586-4995-BD55-675A8F2F8C82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6036-6FA2-4D71-AAF9-F61C9799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32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D509-E586-4995-BD55-675A8F2F8C82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6036-6FA2-4D71-AAF9-F61C9799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34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D509-E586-4995-BD55-675A8F2F8C82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6036-6FA2-4D71-AAF9-F61C9799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46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D509-E586-4995-BD55-675A8F2F8C82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6036-6FA2-4D71-AAF9-F61C9799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08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D509-E586-4995-BD55-675A8F2F8C82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6036-6FA2-4D71-AAF9-F61C9799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933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D509-E586-4995-BD55-675A8F2F8C82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6036-6FA2-4D71-AAF9-F61C9799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795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D509-E586-4995-BD55-675A8F2F8C82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6036-6FA2-4D71-AAF9-F61C9799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2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D509-E586-4995-BD55-675A8F2F8C82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6036-6FA2-4D71-AAF9-F61C9799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59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D509-E586-4995-BD55-675A8F2F8C82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6036-6FA2-4D71-AAF9-F61C9799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11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D509-E586-4995-BD55-675A8F2F8C82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6036-6FA2-4D71-AAF9-F61C9799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547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8D509-E586-4995-BD55-675A8F2F8C82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B6036-6FA2-4D71-AAF9-F61C97990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495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440" y="4069140"/>
            <a:ext cx="589295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dobe Fan Heiti Std B" pitchFamily="34" charset="-128"/>
                <a:ea typeface="Adobe Fan Heiti Std B" pitchFamily="34" charset="-128"/>
              </a:rPr>
              <a:t>Data collected by: </a:t>
            </a:r>
            <a:r>
              <a:rPr lang="en-US" sz="2400" b="1" dirty="0" smtClean="0">
                <a:latin typeface="Adobe Fan Heiti Std B" pitchFamily="34" charset="-128"/>
                <a:ea typeface="Adobe Fan Heiti Std B" pitchFamily="34" charset="-128"/>
              </a:rPr>
              <a:t>Asish Sahoo &amp; Surama Bera</a:t>
            </a:r>
            <a:endParaRPr lang="en-US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endParaRPr lang="en-US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endParaRPr lang="en-US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b="1" dirty="0" smtClean="0">
                <a:latin typeface="Adobe Fan Heiti Std B" pitchFamily="34" charset="-128"/>
                <a:ea typeface="Adobe Fan Heiti Std B" pitchFamily="34" charset="-128"/>
              </a:rPr>
              <a:t>Academic year: 2023-24</a:t>
            </a:r>
          </a:p>
          <a:p>
            <a:pPr algn="ctr"/>
            <a:endParaRPr lang="en-US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endParaRPr lang="en-US" b="1" dirty="0" smtClean="0">
              <a:latin typeface="Adobe Fan Heiti Std B" pitchFamily="34" charset="-128"/>
              <a:ea typeface="Adobe Fan Heiti Std B" pitchFamily="34" charset="-128"/>
            </a:endParaRPr>
          </a:p>
          <a:p>
            <a:pPr algn="ctr"/>
            <a:r>
              <a:rPr lang="en-US" b="1" dirty="0" smtClean="0">
                <a:latin typeface="Adobe Fan Heiti Std B" pitchFamily="34" charset="-128"/>
                <a:ea typeface="Adobe Fan Heiti Std B" pitchFamily="34" charset="-128"/>
              </a:rPr>
              <a:t>Date: 23-12-2023</a:t>
            </a:r>
            <a:endParaRPr lang="en-US" b="1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6575" y="2087940"/>
            <a:ext cx="38089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SPARSHA </a:t>
            </a:r>
          </a:p>
          <a:p>
            <a:pPr algn="ctr"/>
            <a:r>
              <a:rPr lang="en-US" sz="3600" b="1" dirty="0" smtClean="0"/>
              <a:t>ASUTOSH COLLEGE</a:t>
            </a:r>
            <a:endParaRPr lang="en-US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6999" y="346342"/>
            <a:ext cx="126841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39200" y="377190"/>
            <a:ext cx="316230" cy="610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77190"/>
            <a:ext cx="316230" cy="610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945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user\Desktop\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4"/>
          <a:stretch/>
        </p:blipFill>
        <p:spPr bwMode="auto">
          <a:xfrm>
            <a:off x="426720" y="678180"/>
            <a:ext cx="8336280" cy="419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492" y="5037455"/>
            <a:ext cx="1263015" cy="126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39200" y="377190"/>
            <a:ext cx="316230" cy="610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7190"/>
            <a:ext cx="316230" cy="610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5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3000"/>
                    </a14:imgEffect>
                    <a14:imgEffect>
                      <a14:brightnessContrast bright="44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16" t="12074" r="40637" b="19679"/>
          <a:stretch/>
        </p:blipFill>
        <p:spPr bwMode="auto">
          <a:xfrm rot="16200000">
            <a:off x="2323756" y="-656573"/>
            <a:ext cx="4725089" cy="75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492" y="5037455"/>
            <a:ext cx="1263015" cy="126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39200" y="377190"/>
            <a:ext cx="316230" cy="610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77190"/>
            <a:ext cx="316230" cy="610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98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user\Desktop\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8"/>
          <a:stretch/>
        </p:blipFill>
        <p:spPr bwMode="auto">
          <a:xfrm>
            <a:off x="460375" y="914400"/>
            <a:ext cx="8226425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Asutosh College Official | Kolk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492" y="5037455"/>
            <a:ext cx="1263015" cy="126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39200" y="377190"/>
            <a:ext cx="316230" cy="610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77190"/>
            <a:ext cx="316230" cy="610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35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 descr="C:\Users\user\Desktop\2a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4"/>
          <a:stretch/>
        </p:blipFill>
        <p:spPr bwMode="auto">
          <a:xfrm>
            <a:off x="457200" y="1905000"/>
            <a:ext cx="8229600" cy="19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492" y="5037455"/>
            <a:ext cx="1263015" cy="126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39200" y="377190"/>
            <a:ext cx="316230" cy="610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377190"/>
            <a:ext cx="316230" cy="610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11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user\Desktop\3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99" y="1295400"/>
            <a:ext cx="8305800" cy="32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492" y="5037455"/>
            <a:ext cx="1263015" cy="126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39200" y="377190"/>
            <a:ext cx="316230" cy="610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7190"/>
            <a:ext cx="316230" cy="610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5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95402"/>
            <a:ext cx="8153399" cy="324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492" y="5037455"/>
            <a:ext cx="1263015" cy="126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39200" y="377190"/>
            <a:ext cx="316230" cy="610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7190"/>
            <a:ext cx="316230" cy="610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691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4a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69" t="5644" r="2660" b="5026"/>
          <a:stretch/>
        </p:blipFill>
        <p:spPr bwMode="auto">
          <a:xfrm>
            <a:off x="806893" y="582295"/>
            <a:ext cx="7771265" cy="467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492" y="5037455"/>
            <a:ext cx="1263015" cy="126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39200" y="377190"/>
            <a:ext cx="316230" cy="610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7190"/>
            <a:ext cx="316230" cy="610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5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6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" y="859052"/>
            <a:ext cx="8446770" cy="46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492" y="5037455"/>
            <a:ext cx="1263015" cy="126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39200" y="377190"/>
            <a:ext cx="316230" cy="610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77190"/>
            <a:ext cx="316230" cy="610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24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:\Users\user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424" y="762000"/>
            <a:ext cx="8192126" cy="467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492" y="5037455"/>
            <a:ext cx="1263015" cy="126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39200" y="377190"/>
            <a:ext cx="316230" cy="610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77190"/>
            <a:ext cx="316230" cy="61036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5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19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2024-02-01T05:19:57Z</dcterms:created>
  <dcterms:modified xsi:type="dcterms:W3CDTF">2024-02-16T10:08:51Z</dcterms:modified>
</cp:coreProperties>
</file>